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797675" cy="9928225"/>
  <p:defaultTextStyle>
    <a:defPPr>
      <a:defRPr lang="de-DE"/>
    </a:defPPr>
    <a:lvl1pPr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Monotype Sort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Monotype Sort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Monotype Sort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Monotype Sort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Monotype Sort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054">
          <p15:clr>
            <a:srgbClr val="A4A3A4"/>
          </p15:clr>
        </p15:guide>
        <p15:guide id="4" pos="3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gmann, Martin (HVBG)" initials="BM(" lastIdx="1" clrIdx="0">
    <p:extLst>
      <p:ext uri="{19B8F6BF-5375-455C-9EA6-DF929625EA0E}">
        <p15:presenceInfo xmlns:p15="http://schemas.microsoft.com/office/powerpoint/2012/main" userId="S-1-5-21-3365863304-72330373-946326852-2188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4894"/>
    <a:srgbClr val="004F9E"/>
    <a:srgbClr val="95B3D7"/>
    <a:srgbClr val="F2B800"/>
    <a:srgbClr val="336600"/>
    <a:srgbClr val="99CC00"/>
    <a:srgbClr val="9A7500"/>
    <a:srgbClr val="365F91"/>
    <a:srgbClr val="EE6875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2071" autoAdjust="0"/>
  </p:normalViewPr>
  <p:slideViewPr>
    <p:cSldViewPr snapToGrid="0">
      <p:cViewPr varScale="1">
        <p:scale>
          <a:sx n="113" d="100"/>
          <a:sy n="113" d="100"/>
        </p:scale>
        <p:origin x="642" y="102"/>
      </p:cViewPr>
      <p:guideLst>
        <p:guide orient="horz" pos="2160"/>
        <p:guide pos="2880"/>
        <p:guide orient="horz" pos="4054"/>
        <p:guide pos="3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938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t" anchorCtr="0" compatLnSpc="1">
            <a:prstTxWarp prst="textNoShape">
              <a:avLst/>
            </a:prstTxWarp>
          </a:bodyPr>
          <a:lstStyle>
            <a:lvl1pPr algn="l" defTabSz="901700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t" anchorCtr="0" compatLnSpc="1">
            <a:prstTxWarp prst="textNoShape">
              <a:avLst/>
            </a:prstTxWarp>
          </a:bodyPr>
          <a:lstStyle>
            <a:lvl1pPr algn="r" defTabSz="901700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b" anchorCtr="0" compatLnSpc="1">
            <a:prstTxWarp prst="textNoShape">
              <a:avLst/>
            </a:prstTxWarp>
          </a:bodyPr>
          <a:lstStyle>
            <a:lvl1pPr algn="l" defTabSz="901700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b" anchorCtr="0" compatLnSpc="1">
            <a:prstTxWarp prst="textNoShape">
              <a:avLst/>
            </a:prstTxWarp>
          </a:bodyPr>
          <a:lstStyle>
            <a:lvl1pPr algn="r" defTabSz="901700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79CC88E-F14F-406F-AE79-064CD17B3A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956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t" anchorCtr="0" compatLnSpc="1">
            <a:prstTxWarp prst="textNoShape">
              <a:avLst/>
            </a:prstTxWarp>
          </a:bodyPr>
          <a:lstStyle>
            <a:lvl1pPr algn="l" defTabSz="901700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t" anchorCtr="0" compatLnSpc="1">
            <a:prstTxWarp prst="textNoShape">
              <a:avLst/>
            </a:prstTxWarp>
          </a:bodyPr>
          <a:lstStyle>
            <a:lvl1pPr algn="r" defTabSz="901700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b" anchorCtr="0" compatLnSpc="1">
            <a:prstTxWarp prst="textNoShape">
              <a:avLst/>
            </a:prstTxWarp>
          </a:bodyPr>
          <a:lstStyle>
            <a:lvl1pPr algn="l" defTabSz="901700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87" tIns="45094" rIns="90187" bIns="45094" numCol="1" anchor="b" anchorCtr="0" compatLnSpc="1">
            <a:prstTxWarp prst="textNoShape">
              <a:avLst/>
            </a:prstTxWarp>
          </a:bodyPr>
          <a:lstStyle>
            <a:lvl1pPr algn="r" defTabSz="901700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782AB27-583B-498B-965E-7FA0C1905F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219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70F0-6C0A-4251-9D0B-08DCD71C2B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299940" y="2681288"/>
            <a:ext cx="8853487" cy="4176711"/>
          </a:xfrm>
          <a:prstGeom prst="rect">
            <a:avLst/>
          </a:prstGeom>
          <a:solidFill>
            <a:srgbClr val="244894"/>
          </a:solidFill>
          <a:ln>
            <a:noFill/>
          </a:ln>
          <a:effectLst/>
        </p:spPr>
        <p:txBody>
          <a:bodyPr wrap="none" lIns="92075" tIns="46038" rIns="92075" bIns="46038" anchor="ctr"/>
          <a:lstStyle/>
          <a:p>
            <a:endParaRPr lang="de-DE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1662" y="3094038"/>
            <a:ext cx="7918451" cy="622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Untertitel der Präsentation</a:t>
            </a:r>
          </a:p>
        </p:txBody>
      </p:sp>
      <p:pic>
        <p:nvPicPr>
          <p:cNvPr id="9" name="Picture 9" descr="HM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5871713"/>
            <a:ext cx="4003675" cy="713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platzhalt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5809746"/>
            <a:ext cx="3690938" cy="775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Martin Bergmann </a:t>
            </a:r>
            <a:br>
              <a:rPr lang="de-DE" dirty="0"/>
            </a:br>
            <a:r>
              <a:rPr lang="de-DE" dirty="0"/>
              <a:t>Amt für Bodenmanagement Heppenheim</a:t>
            </a:r>
            <a:br>
              <a:rPr lang="de-DE" dirty="0"/>
            </a:br>
            <a:r>
              <a:rPr lang="de-DE" dirty="0" err="1"/>
              <a:t>Heppenheim</a:t>
            </a:r>
            <a:r>
              <a:rPr lang="de-DE" dirty="0"/>
              <a:t>, Datum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5787" y="1548000"/>
            <a:ext cx="7886700" cy="10800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2400">
                <a:solidFill>
                  <a:srgbClr val="244894"/>
                </a:solidFill>
              </a:defRPr>
            </a:lvl1pPr>
          </a:lstStyle>
          <a:p>
            <a:pPr>
              <a:buClrTx/>
              <a:buSzTx/>
              <a:buFontTx/>
            </a:pPr>
            <a:r>
              <a:rPr lang="de-DE" altLang="de-DE" kern="0" dirty="0"/>
              <a:t>Einzeiliger oder </a:t>
            </a:r>
            <a:r>
              <a:rPr lang="de-DE" altLang="de-DE" kern="0" dirty="0" err="1"/>
              <a:t>zweizeilger</a:t>
            </a:r>
            <a:br>
              <a:rPr lang="de-DE" altLang="de-DE" kern="0" dirty="0"/>
            </a:br>
            <a:r>
              <a:rPr lang="de-DE" altLang="de-DE" kern="0" dirty="0"/>
              <a:t>Präsentationstitel</a:t>
            </a:r>
            <a:endParaRPr lang="en-US" altLang="de-DE" kern="0" dirty="0"/>
          </a:p>
        </p:txBody>
      </p:sp>
    </p:spTree>
    <p:extLst>
      <p:ext uri="{BB962C8B-B14F-4D97-AF65-F5344CB8AC3E}">
        <p14:creationId xmlns:p14="http://schemas.microsoft.com/office/powerpoint/2010/main" val="136510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720000"/>
            <a:ext cx="7913687" cy="9000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rgbClr val="24489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46213" y="1833563"/>
            <a:ext cx="7559675" cy="4187825"/>
          </a:xfrm>
          <a:prstGeom prst="rect">
            <a:avLst/>
          </a:prstGeom>
        </p:spPr>
        <p:txBody>
          <a:bodyPr anchor="t"/>
          <a:lstStyle>
            <a:lvl1pPr>
              <a:defRPr sz="2000">
                <a:solidFill>
                  <a:srgbClr val="244894"/>
                </a:solidFill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tabLst/>
              <a:defRPr sz="1800">
                <a:solidFill>
                  <a:srgbClr val="244894"/>
                </a:solidFill>
              </a:defRPr>
            </a:lvl2pPr>
            <a:lvl3pPr>
              <a:defRPr sz="1600">
                <a:solidFill>
                  <a:srgbClr val="244894"/>
                </a:solidFill>
              </a:defRPr>
            </a:lvl3pPr>
            <a:lvl4pPr>
              <a:defRPr sz="1400">
                <a:solidFill>
                  <a:srgbClr val="244894"/>
                </a:solidFill>
              </a:defRPr>
            </a:lvl4pPr>
            <a:lvl5pPr>
              <a:defRPr sz="1400">
                <a:solidFill>
                  <a:srgbClr val="244894"/>
                </a:solidFill>
              </a:defRPr>
            </a:lvl5pPr>
          </a:lstStyle>
          <a:p>
            <a:pPr marL="34290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/>
              <a:t>Ort, tt.mm.jjjj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244894"/>
                </a:solidFill>
              </a:defRPr>
            </a:lvl1pPr>
          </a:lstStyle>
          <a:p>
            <a:r>
              <a:rPr lang="de-DE" dirty="0"/>
              <a:t>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244894"/>
                </a:solidFill>
              </a:defRPr>
            </a:lvl1pPr>
          </a:lstStyle>
          <a:p>
            <a:r>
              <a:rPr lang="de-DE" dirty="0"/>
              <a:t> </a:t>
            </a:r>
            <a:fld id="{B36470F0-6C0A-4251-9D0B-08DCD71C2B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00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mit Animation einble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720000"/>
            <a:ext cx="7913687" cy="9000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rgbClr val="24489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46213" y="1833563"/>
            <a:ext cx="7559675" cy="41878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44894"/>
                </a:solidFill>
              </a:defRPr>
            </a:lvl1pPr>
            <a:lvl2pPr>
              <a:defRPr sz="1800">
                <a:solidFill>
                  <a:srgbClr val="244894"/>
                </a:solidFill>
              </a:defRPr>
            </a:lvl2pPr>
            <a:lvl3pPr>
              <a:defRPr sz="1600">
                <a:solidFill>
                  <a:srgbClr val="244894"/>
                </a:solidFill>
              </a:defRPr>
            </a:lvl3pPr>
            <a:lvl4pPr>
              <a:defRPr sz="1400">
                <a:solidFill>
                  <a:srgbClr val="244894"/>
                </a:solidFill>
              </a:defRPr>
            </a:lvl4pPr>
            <a:lvl5pPr>
              <a:defRPr sz="1400">
                <a:solidFill>
                  <a:srgbClr val="244894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44894"/>
                </a:solidFill>
              </a:defRPr>
            </a:lvl1pPr>
          </a:lstStyle>
          <a:p>
            <a:r>
              <a:rPr lang="de-DE"/>
              <a:t>Ort, tt.mm.jjjj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244894"/>
                </a:solidFill>
              </a:defRPr>
            </a:lvl1pPr>
          </a:lstStyle>
          <a:p>
            <a:r>
              <a:rPr lang="de-DE" dirty="0"/>
              <a:t>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244894"/>
                </a:solidFill>
              </a:defRPr>
            </a:lvl1pPr>
          </a:lstStyle>
          <a:p>
            <a:fld id="{B36470F0-6C0A-4251-9D0B-08DCD71C2B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127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720000"/>
            <a:ext cx="7913687" cy="9000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rgbClr val="24489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965200" y="1838325"/>
            <a:ext cx="3703638" cy="4192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44894"/>
                </a:solidFill>
              </a:defRPr>
            </a:lvl1pPr>
            <a:lvl2pPr>
              <a:defRPr sz="1800">
                <a:solidFill>
                  <a:srgbClr val="244894"/>
                </a:solidFill>
              </a:defRPr>
            </a:lvl2pPr>
            <a:lvl3pPr>
              <a:defRPr sz="1600">
                <a:solidFill>
                  <a:srgbClr val="244894"/>
                </a:solidFill>
              </a:defRPr>
            </a:lvl3pPr>
            <a:lvl4pPr>
              <a:defRPr sz="1400">
                <a:solidFill>
                  <a:srgbClr val="244894"/>
                </a:solidFill>
              </a:defRPr>
            </a:lvl4pPr>
            <a:lvl5pPr>
              <a:defRPr sz="1400">
                <a:solidFill>
                  <a:srgbClr val="24489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002213" y="1847850"/>
            <a:ext cx="3703637" cy="4192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44894"/>
                </a:solidFill>
              </a:defRPr>
            </a:lvl1pPr>
            <a:lvl2pPr>
              <a:defRPr sz="1800">
                <a:solidFill>
                  <a:srgbClr val="244894"/>
                </a:solidFill>
              </a:defRPr>
            </a:lvl2pPr>
            <a:lvl3pPr>
              <a:defRPr sz="1600">
                <a:solidFill>
                  <a:srgbClr val="244894"/>
                </a:solidFill>
              </a:defRPr>
            </a:lvl3pPr>
            <a:lvl4pPr>
              <a:defRPr sz="1400">
                <a:solidFill>
                  <a:srgbClr val="244894"/>
                </a:solidFill>
              </a:defRPr>
            </a:lvl4pPr>
            <a:lvl5pPr>
              <a:defRPr sz="1400">
                <a:solidFill>
                  <a:srgbClr val="24489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Ort, tt.mm.jjjj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B36470F0-6C0A-4251-9D0B-08DCD71C2B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5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838" y="720000"/>
            <a:ext cx="7929562" cy="9000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rgbClr val="24489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0074" y="1843088"/>
            <a:ext cx="3971926" cy="8562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50" b="1">
                <a:solidFill>
                  <a:srgbClr val="2448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9600" y="2702859"/>
            <a:ext cx="3962400" cy="330741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44894"/>
                </a:solidFill>
              </a:defRPr>
            </a:lvl1pPr>
            <a:lvl2pPr>
              <a:defRPr sz="1800">
                <a:solidFill>
                  <a:srgbClr val="244894"/>
                </a:solidFill>
              </a:defRPr>
            </a:lvl2pPr>
            <a:lvl3pPr>
              <a:defRPr sz="1600">
                <a:solidFill>
                  <a:srgbClr val="244894"/>
                </a:solidFill>
              </a:defRPr>
            </a:lvl3pPr>
            <a:lvl4pPr>
              <a:defRPr sz="1400">
                <a:solidFill>
                  <a:srgbClr val="244894"/>
                </a:solidFill>
              </a:defRPr>
            </a:lvl4pPr>
            <a:lvl5pPr marL="1828800" indent="0">
              <a:buNone/>
              <a:defRPr sz="1400" baseline="0">
                <a:solidFill>
                  <a:srgbClr val="24489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Ort, tt.mm.jjjj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244894"/>
                </a:solidFill>
              </a:defRPr>
            </a:lvl1pPr>
          </a:lstStyle>
          <a:p>
            <a:r>
              <a:rPr lang="de-DE" dirty="0"/>
              <a:t>Veranstaltung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244894"/>
                </a:solidFill>
              </a:defRPr>
            </a:lvl1pPr>
          </a:lstStyle>
          <a:p>
            <a:fld id="{B36470F0-6C0A-4251-9D0B-08DCD71C2B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4843462" y="1843088"/>
            <a:ext cx="3967163" cy="86070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50" b="1">
                <a:solidFill>
                  <a:srgbClr val="2448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4849888" y="2707342"/>
            <a:ext cx="3951212" cy="330741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44894"/>
                </a:solidFill>
              </a:defRPr>
            </a:lvl1pPr>
            <a:lvl2pPr>
              <a:defRPr sz="1800">
                <a:solidFill>
                  <a:srgbClr val="244894"/>
                </a:solidFill>
              </a:defRPr>
            </a:lvl2pPr>
            <a:lvl3pPr>
              <a:defRPr sz="1600">
                <a:solidFill>
                  <a:srgbClr val="244894"/>
                </a:solidFill>
              </a:defRPr>
            </a:lvl3pPr>
            <a:lvl4pPr>
              <a:defRPr sz="1400">
                <a:solidFill>
                  <a:srgbClr val="244894"/>
                </a:solidFill>
              </a:defRPr>
            </a:lvl4pPr>
            <a:lvl5pPr>
              <a:defRPr sz="1400">
                <a:solidFill>
                  <a:srgbClr val="24489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3316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4"/>
          <p:cNvSpPr txBox="1">
            <a:spLocks noChangeArrowheads="1"/>
          </p:cNvSpPr>
          <p:nvPr/>
        </p:nvSpPr>
        <p:spPr bwMode="auto">
          <a:xfrm>
            <a:off x="611188" y="304800"/>
            <a:ext cx="525621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de-DE" sz="1000" b="1" dirty="0">
                <a:solidFill>
                  <a:srgbClr val="244894"/>
                </a:solidFill>
              </a:rPr>
              <a:t>Hessische Verwaltung für Bodenmanagement und Geoinformation</a:t>
            </a:r>
          </a:p>
          <a:p>
            <a:pPr algn="l">
              <a:spcBef>
                <a:spcPts val="0"/>
              </a:spcBef>
              <a:defRPr/>
            </a:pPr>
            <a:endParaRPr lang="de-DE" sz="1000" b="0" dirty="0">
              <a:solidFill>
                <a:srgbClr val="244894"/>
              </a:solidFill>
            </a:endParaRPr>
          </a:p>
        </p:txBody>
      </p:sp>
      <p:pic>
        <p:nvPicPr>
          <p:cNvPr id="1033" name="Picture 8" descr="Streif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29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925139" y="276664"/>
            <a:ext cx="1963271" cy="303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244894"/>
                </a:solidFill>
              </a:defRPr>
            </a:lvl1pPr>
          </a:lstStyle>
          <a:p>
            <a:r>
              <a:rPr lang="de-DE"/>
              <a:t>Ort, tt.mm.jjjj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672861" y="6428730"/>
            <a:ext cx="536847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244894"/>
                </a:solidFill>
              </a:defRPr>
            </a:lvl1pPr>
          </a:lstStyle>
          <a:p>
            <a:r>
              <a:rPr lang="de-DE" dirty="0"/>
              <a:t>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069228" y="6428730"/>
            <a:ext cx="828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244894"/>
                </a:solidFill>
              </a:defRPr>
            </a:lvl1pPr>
          </a:lstStyle>
          <a:p>
            <a:fld id="{B36470F0-6C0A-4251-9D0B-08DCD71C2B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6435725"/>
            <a:ext cx="1967021" cy="28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29" r:id="rId2"/>
    <p:sldLayoutId id="2147484433" r:id="rId3"/>
    <p:sldLayoutId id="2147484431" r:id="rId4"/>
    <p:sldLayoutId id="2147484432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F9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F9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F9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F9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F9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F9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F9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F9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F9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E3100"/>
        </a:buClr>
        <a:buSzPct val="75000"/>
        <a:buFont typeface="Wingdings" pitchFamily="2" charset="2"/>
        <a:buChar char="§"/>
        <a:defRPr sz="2000">
          <a:solidFill>
            <a:srgbClr val="004F9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E3100"/>
        </a:buClr>
        <a:buSzPct val="75000"/>
        <a:buFont typeface="Wingdings" pitchFamily="2" charset="2"/>
        <a:buChar char="§"/>
        <a:defRPr>
          <a:solidFill>
            <a:srgbClr val="004F9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E3100"/>
        </a:buClr>
        <a:buSzPct val="75000"/>
        <a:buFont typeface="Wingdings" pitchFamily="2" charset="2"/>
        <a:buChar char="§"/>
        <a:defRPr sz="1600">
          <a:solidFill>
            <a:srgbClr val="004F9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E3100"/>
        </a:buClr>
        <a:buSzPct val="75000"/>
        <a:buFont typeface="Wingdings" pitchFamily="2" charset="2"/>
        <a:buChar char="§"/>
        <a:defRPr sz="1400">
          <a:solidFill>
            <a:srgbClr val="004F9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E3100"/>
        </a:buClr>
        <a:buSzPct val="75000"/>
        <a:buFont typeface="Wingdings" pitchFamily="2" charset="2"/>
        <a:buChar char="§"/>
        <a:defRPr sz="1400">
          <a:solidFill>
            <a:srgbClr val="004F9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E3100"/>
        </a:buClr>
        <a:buSzPct val="75000"/>
        <a:buFont typeface="Wingdings" pitchFamily="2" charset="2"/>
        <a:buChar char="§"/>
        <a:defRPr sz="1400">
          <a:solidFill>
            <a:srgbClr val="004F9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E3100"/>
        </a:buClr>
        <a:buSzPct val="75000"/>
        <a:buFont typeface="Wingdings" pitchFamily="2" charset="2"/>
        <a:buChar char="§"/>
        <a:defRPr sz="1400">
          <a:solidFill>
            <a:srgbClr val="004F9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E3100"/>
        </a:buClr>
        <a:buSzPct val="75000"/>
        <a:buFont typeface="Wingdings" pitchFamily="2" charset="2"/>
        <a:buChar char="§"/>
        <a:defRPr sz="1400">
          <a:solidFill>
            <a:srgbClr val="004F9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E3100"/>
        </a:buClr>
        <a:buSzPct val="75000"/>
        <a:buFont typeface="Wingdings" pitchFamily="2" charset="2"/>
        <a:buChar char="§"/>
        <a:defRPr sz="1400">
          <a:solidFill>
            <a:srgbClr val="004F9E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Langer Damm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125" y="1537230"/>
            <a:ext cx="1161520" cy="4187825"/>
          </a:xfrm>
        </p:spPr>
        <p:txBody>
          <a:bodyPr/>
          <a:lstStyle/>
          <a:p>
            <a:r>
              <a:rPr lang="de-DE" dirty="0"/>
              <a:t>Alt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 </a:t>
            </a:r>
            <a:fld id="{B36470F0-6C0A-4251-9D0B-08DCD71C2B49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D476D6D-3C78-4BCF-B335-ACEDBF70FC6F}"/>
              </a:ext>
            </a:extLst>
          </p:cNvPr>
          <p:cNvSpPr txBox="1">
            <a:spLocks/>
          </p:cNvSpPr>
          <p:nvPr/>
        </p:nvSpPr>
        <p:spPr>
          <a:xfrm>
            <a:off x="4922740" y="1531637"/>
            <a:ext cx="1161520" cy="4187825"/>
          </a:xfrm>
          <a:prstGeom prst="rect">
            <a:avLst/>
          </a:prstGeom>
        </p:spPr>
        <p:txBody>
          <a:bodyPr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defRPr sz="2000">
                <a:solidFill>
                  <a:srgbClr val="244894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tabLst/>
              <a:defRPr sz="1800">
                <a:solidFill>
                  <a:srgbClr val="2448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defRPr sz="1600">
                <a:solidFill>
                  <a:srgbClr val="2448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defRPr sz="1400">
                <a:solidFill>
                  <a:srgbClr val="244894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defRPr sz="1400">
                <a:solidFill>
                  <a:srgbClr val="244894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defRPr sz="1400">
                <a:solidFill>
                  <a:srgbClr val="004F9E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defRPr sz="1400">
                <a:solidFill>
                  <a:srgbClr val="004F9E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defRPr sz="1400">
                <a:solidFill>
                  <a:srgbClr val="004F9E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defRPr sz="1400">
                <a:solidFill>
                  <a:srgbClr val="004F9E"/>
                </a:solidFill>
                <a:latin typeface="+mn-lt"/>
              </a:defRPr>
            </a:lvl9pPr>
          </a:lstStyle>
          <a:p>
            <a:r>
              <a:rPr lang="de-DE" b="0" kern="0" dirty="0"/>
              <a:t>Neu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403056-1A92-4A9F-A919-0DBB5A28D3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" b="18451"/>
          <a:stretch/>
        </p:blipFill>
        <p:spPr>
          <a:xfrm>
            <a:off x="4922740" y="2034115"/>
            <a:ext cx="3701300" cy="389255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6C3C5E1-8533-44CE-BD61-972F12D2F7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10860"/>
          <a:stretch/>
        </p:blipFill>
        <p:spPr>
          <a:xfrm>
            <a:off x="611188" y="1996811"/>
            <a:ext cx="4136401" cy="392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1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34CD0D-4449-4618-AEF2-70DA7390EA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-490" r="6624" b="490"/>
          <a:stretch/>
        </p:blipFill>
        <p:spPr>
          <a:xfrm>
            <a:off x="4922741" y="1984852"/>
            <a:ext cx="3701299" cy="39418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BCFC961-475D-4FF4-ADF4-B1849851D9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r="9395"/>
          <a:stretch/>
        </p:blipFill>
        <p:spPr>
          <a:xfrm>
            <a:off x="611187" y="1996811"/>
            <a:ext cx="4136401" cy="39298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Langer Damm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125" y="1537230"/>
            <a:ext cx="1161520" cy="4187825"/>
          </a:xfrm>
        </p:spPr>
        <p:txBody>
          <a:bodyPr/>
          <a:lstStyle/>
          <a:p>
            <a:r>
              <a:rPr lang="de-DE" dirty="0"/>
              <a:t>Alt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 </a:t>
            </a:r>
            <a:fld id="{B36470F0-6C0A-4251-9D0B-08DCD71C2B4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D476D6D-3C78-4BCF-B335-ACEDBF70FC6F}"/>
              </a:ext>
            </a:extLst>
          </p:cNvPr>
          <p:cNvSpPr txBox="1">
            <a:spLocks/>
          </p:cNvSpPr>
          <p:nvPr/>
        </p:nvSpPr>
        <p:spPr>
          <a:xfrm>
            <a:off x="4922740" y="1531637"/>
            <a:ext cx="1161520" cy="4187825"/>
          </a:xfrm>
          <a:prstGeom prst="rect">
            <a:avLst/>
          </a:prstGeom>
        </p:spPr>
        <p:txBody>
          <a:bodyPr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defRPr sz="2000">
                <a:solidFill>
                  <a:srgbClr val="244894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tabLst/>
              <a:defRPr sz="1800">
                <a:solidFill>
                  <a:srgbClr val="2448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defRPr sz="1600">
                <a:solidFill>
                  <a:srgbClr val="2448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defRPr sz="1400">
                <a:solidFill>
                  <a:srgbClr val="244894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defRPr sz="1400">
                <a:solidFill>
                  <a:srgbClr val="244894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defRPr sz="1400">
                <a:solidFill>
                  <a:srgbClr val="004F9E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defRPr sz="1400">
                <a:solidFill>
                  <a:srgbClr val="004F9E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defRPr sz="1400">
                <a:solidFill>
                  <a:srgbClr val="004F9E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3100"/>
              </a:buClr>
              <a:buSzPct val="75000"/>
              <a:buFont typeface="Wingdings" pitchFamily="2" charset="2"/>
              <a:buChar char="§"/>
              <a:defRPr sz="1400">
                <a:solidFill>
                  <a:srgbClr val="004F9E"/>
                </a:solidFill>
                <a:latin typeface="+mn-lt"/>
              </a:defRPr>
            </a:lvl9pPr>
          </a:lstStyle>
          <a:p>
            <a:r>
              <a:rPr lang="de-DE" b="0" kern="0" dirty="0"/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215098481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hessencebitmaster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600FF"/>
      </a:accent1>
      <a:accent2>
        <a:srgbClr val="CC00FF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hessencebit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33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Monotype Sorts" pitchFamily="2" charset="2"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33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Monotype Sorts" pitchFamily="2" charset="2"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ssencebitmaster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ssencebitmaster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ssencebitmaster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ssencebitmaster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AE8D9A7B-8B07-412D-8CA0-1283CECFC2E1}" vid="{40E1E03B-EC08-421F-A852-868A5A85F972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</Words>
  <Application>Microsoft Office PowerPoint</Application>
  <PresentationFormat>Bildschirmpräsentation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Monotype Sorts</vt:lpstr>
      <vt:lpstr>Wingdings</vt:lpstr>
      <vt:lpstr>blank</vt:lpstr>
      <vt:lpstr>Langer Damm</vt:lpstr>
      <vt:lpstr>Langer Damm</vt:lpstr>
    </vt:vector>
  </TitlesOfParts>
  <Company>HVBG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Mollenhauer, Ralf (HVBG)</dc:creator>
  <cp:lastModifiedBy>Bergmann, Martin (HVBG)</cp:lastModifiedBy>
  <cp:revision>16</cp:revision>
  <cp:lastPrinted>2014-12-29T15:13:31Z</cp:lastPrinted>
  <dcterms:created xsi:type="dcterms:W3CDTF">2015-05-08T13:03:03Z</dcterms:created>
  <dcterms:modified xsi:type="dcterms:W3CDTF">2024-04-16T10:22:33Z</dcterms:modified>
</cp:coreProperties>
</file>